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874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Class-12 Recursion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A function is said to be recursive if it calls itself.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1143000"/>
            <a:ext cx="8457061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1295400"/>
            <a:ext cx="7715250" cy="8299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71600" y="2971800"/>
            <a:ext cx="5319712" cy="16447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838200"/>
            <a:ext cx="8001000" cy="4420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990600"/>
            <a:ext cx="8355238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IN" dirty="0"/>
              <a:t>Explanation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2644" y="1143000"/>
            <a:ext cx="7821756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228600"/>
            <a:ext cx="8462963" cy="331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67000" y="3352800"/>
            <a:ext cx="2819400" cy="3422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685800"/>
            <a:ext cx="7905315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15</Words>
  <Application>Microsoft Office PowerPoint</Application>
  <PresentationFormat>On-screen Show (4:3)</PresentationFormat>
  <Paragraphs>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Class-12 Recursion</vt:lpstr>
      <vt:lpstr>PowerPoint Presentation</vt:lpstr>
      <vt:lpstr>PowerPoint Presentation</vt:lpstr>
      <vt:lpstr>PowerPoint Presentation</vt:lpstr>
      <vt:lpstr>PowerPoint Presentation</vt:lpstr>
      <vt:lpstr>Explanation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Class-12 Recursion</dc:title>
  <dc:creator>PRTS</dc:creator>
  <cp:lastModifiedBy>SAHIL YADAV</cp:lastModifiedBy>
  <cp:revision>3</cp:revision>
  <dcterms:created xsi:type="dcterms:W3CDTF">2006-08-16T00:00:00Z</dcterms:created>
  <dcterms:modified xsi:type="dcterms:W3CDTF">2023-05-28T07:08:19Z</dcterms:modified>
</cp:coreProperties>
</file>

<file path=docProps/thumbnail.jpeg>
</file>